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800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1394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7015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848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901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95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522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5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560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95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4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2CFFA-C92D-489C-BD68-C8BE6ECAE16F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46962-2943-4B14-8378-DE8120391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06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590955"/>
              </p:ext>
            </p:extLst>
          </p:nvPr>
        </p:nvGraphicFramePr>
        <p:xfrm>
          <a:off x="1126436" y="1431232"/>
          <a:ext cx="9753599" cy="4596098"/>
        </p:xfrm>
        <a:graphic>
          <a:graphicData uri="http://schemas.openxmlformats.org/drawingml/2006/table">
            <a:tbl>
              <a:tblPr firstRow="1" firstCol="1" bandRow="1"/>
              <a:tblGrid>
                <a:gridCol w="2648010"/>
                <a:gridCol w="1950129"/>
                <a:gridCol w="1532384"/>
                <a:gridCol w="1811538"/>
                <a:gridCol w="1811538"/>
              </a:tblGrid>
              <a:tr h="675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Variable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Odds Ratio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Confidence interval 95%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1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CD4 : 500-1600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0.7323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0.2211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2.4260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0.6102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419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CD4 : 350-499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1.4735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0.4490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4.8361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0.5226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4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VL Undetectable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0.3839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0.1273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1.1580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0.0892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4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VL 1.60-2.99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0.5316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0.1109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2.5487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0.4295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4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HIV status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12.5000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4.0000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39.3000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778111" y="353541"/>
            <a:ext cx="480856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6: Multi-</a:t>
            </a:r>
            <a:r>
              <a:rPr kumimoji="0" lang="fr-C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variate</a:t>
            </a:r>
            <a:r>
              <a:rPr kumimoji="0" lang="fr-C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analyses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0003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Grand écran</PresentationFormat>
  <Paragraphs>30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1</cp:revision>
  <dcterms:created xsi:type="dcterms:W3CDTF">2020-03-27T08:18:17Z</dcterms:created>
  <dcterms:modified xsi:type="dcterms:W3CDTF">2020-03-27T08:18:30Z</dcterms:modified>
</cp:coreProperties>
</file>